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0.jpeg" ContentType="image/jpeg"/>
  <Override PartName="/ppt/media/image5.png" ContentType="image/png"/>
  <Override PartName="/ppt/media/image9.png" ContentType="image/png"/>
  <Override PartName="/ppt/media/image13.png" ContentType="image/png"/>
  <Override PartName="/ppt/media/image8.png" ContentType="image/png"/>
  <Override PartName="/ppt/media/image14.jpeg" ContentType="image/jpeg"/>
  <Override PartName="/ppt/media/image12.png" ContentType="image/png"/>
  <Override PartName="/ppt/media/image20.jpeg" ContentType="image/jpeg"/>
  <Override PartName="/ppt/media/image7.png" ContentType="image/png"/>
  <Override PartName="/ppt/media/image11.png" ContentType="image/png"/>
  <Override PartName="/ppt/media/image19.jpeg" ContentType="image/jpeg"/>
  <Override PartName="/ppt/media/image6.png" ContentType="image/png"/>
  <Override PartName="/ppt/media/image4.png" ContentType="image/png"/>
  <Override PartName="/ppt/media/image3.png" ContentType="image/png"/>
  <Override PartName="/ppt/media/image27.jpeg" ContentType="image/jpeg"/>
  <Override PartName="/ppt/media/image17.png" ContentType="image/png"/>
  <Override PartName="/ppt/media/image26.jpeg" ContentType="image/jpeg"/>
  <Override PartName="/ppt/media/image23.png" ContentType="image/png"/>
  <Override PartName="/ppt/media/image22.png" ContentType="image/png"/>
  <Override PartName="/ppt/media/image21.jpeg" ContentType="image/jpeg"/>
  <Override PartName="/ppt/media/image16.png" ContentType="image/png"/>
  <Override PartName="/ppt/media/image18.png" ContentType="image/png"/>
  <Override PartName="/ppt/media/image15.jpeg" ContentType="image/jpeg"/>
  <Override PartName="/ppt/media/image1.png" ContentType="image/png"/>
  <Override PartName="/ppt/media/image24.png" ContentType="image/png"/>
  <Override PartName="/ppt/media/image25.jpeg" ContentType="image/jpeg"/>
  <Override PartName="/ppt/media/image2.png" ContentType="image/png"/>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Lst>
  <p:sldSz cx="10080625" cy="567055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
</Relationships>
</file>

<file path=ppt/media/image1.png>
</file>

<file path=ppt/media/image10.jpe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png>
</file>

<file path=ppt/media/image25.jpeg>
</file>

<file path=ppt/media/image26.jpeg>
</file>

<file path=ppt/media/image27.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30" name="PlaceHolder 2"/>
          <p:cNvSpPr>
            <a:spLocks noGrp="1"/>
          </p:cNvSpPr>
          <p:nvPr>
            <p:ph type="body"/>
          </p:nvPr>
        </p:nvSpPr>
        <p:spPr>
          <a:xfrm>
            <a:off x="504000" y="914400"/>
            <a:ext cx="9071640" cy="1918800"/>
          </a:xfrm>
          <a:prstGeom prst="rect">
            <a:avLst/>
          </a:prstGeom>
        </p:spPr>
        <p:txBody>
          <a:bodyPr lIns="0" rIns="0" tIns="0" bIns="0">
            <a:normAutofit/>
          </a:bodyPr>
          <a:p>
            <a:endParaRPr b="0" lang="en-US" sz="2200" spc="-1" strike="noStrike">
              <a:latin typeface="Frutiger Next LT W1G"/>
            </a:endParaRPr>
          </a:p>
        </p:txBody>
      </p:sp>
      <p:sp>
        <p:nvSpPr>
          <p:cNvPr id="31" name="PlaceHolder 3"/>
          <p:cNvSpPr>
            <a:spLocks noGrp="1"/>
          </p:cNvSpPr>
          <p:nvPr>
            <p:ph type="body"/>
          </p:nvPr>
        </p:nvSpPr>
        <p:spPr>
          <a:xfrm>
            <a:off x="504000" y="3015720"/>
            <a:ext cx="907164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33" name="PlaceHolder 2"/>
          <p:cNvSpPr>
            <a:spLocks noGrp="1"/>
          </p:cNvSpPr>
          <p:nvPr>
            <p:ph type="body"/>
          </p:nvPr>
        </p:nvSpPr>
        <p:spPr>
          <a:xfrm>
            <a:off x="50400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34" name="PlaceHolder 3"/>
          <p:cNvSpPr>
            <a:spLocks noGrp="1"/>
          </p:cNvSpPr>
          <p:nvPr>
            <p:ph type="body"/>
          </p:nvPr>
        </p:nvSpPr>
        <p:spPr>
          <a:xfrm>
            <a:off x="515268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35" name="PlaceHolder 4"/>
          <p:cNvSpPr>
            <a:spLocks noGrp="1"/>
          </p:cNvSpPr>
          <p:nvPr>
            <p:ph type="body"/>
          </p:nvPr>
        </p:nvSpPr>
        <p:spPr>
          <a:xfrm>
            <a:off x="504000" y="3015720"/>
            <a:ext cx="4426920" cy="1918800"/>
          </a:xfrm>
          <a:prstGeom prst="rect">
            <a:avLst/>
          </a:prstGeom>
        </p:spPr>
        <p:txBody>
          <a:bodyPr lIns="0" rIns="0" tIns="0" bIns="0">
            <a:normAutofit/>
          </a:bodyPr>
          <a:p>
            <a:endParaRPr b="0" lang="en-US" sz="2200" spc="-1" strike="noStrike">
              <a:latin typeface="Frutiger Next LT W1G"/>
            </a:endParaRPr>
          </a:p>
        </p:txBody>
      </p:sp>
      <p:sp>
        <p:nvSpPr>
          <p:cNvPr id="36" name="PlaceHolder 5"/>
          <p:cNvSpPr>
            <a:spLocks noGrp="1"/>
          </p:cNvSpPr>
          <p:nvPr>
            <p:ph type="body"/>
          </p:nvPr>
        </p:nvSpPr>
        <p:spPr>
          <a:xfrm>
            <a:off x="5152680" y="3015720"/>
            <a:ext cx="442692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38" name="PlaceHolder 2"/>
          <p:cNvSpPr>
            <a:spLocks noGrp="1"/>
          </p:cNvSpPr>
          <p:nvPr>
            <p:ph type="body"/>
          </p:nvPr>
        </p:nvSpPr>
        <p:spPr>
          <a:xfrm>
            <a:off x="504000" y="914400"/>
            <a:ext cx="2920680" cy="1918800"/>
          </a:xfrm>
          <a:prstGeom prst="rect">
            <a:avLst/>
          </a:prstGeom>
        </p:spPr>
        <p:txBody>
          <a:bodyPr lIns="0" rIns="0" tIns="0" bIns="0">
            <a:normAutofit/>
          </a:bodyPr>
          <a:p>
            <a:endParaRPr b="0" lang="en-US" sz="2200" spc="-1" strike="noStrike">
              <a:latin typeface="Frutiger Next LT W1G"/>
            </a:endParaRPr>
          </a:p>
        </p:txBody>
      </p:sp>
      <p:sp>
        <p:nvSpPr>
          <p:cNvPr id="39" name="PlaceHolder 3"/>
          <p:cNvSpPr>
            <a:spLocks noGrp="1"/>
          </p:cNvSpPr>
          <p:nvPr>
            <p:ph type="body"/>
          </p:nvPr>
        </p:nvSpPr>
        <p:spPr>
          <a:xfrm>
            <a:off x="3571200" y="914400"/>
            <a:ext cx="2920680" cy="1918800"/>
          </a:xfrm>
          <a:prstGeom prst="rect">
            <a:avLst/>
          </a:prstGeom>
        </p:spPr>
        <p:txBody>
          <a:bodyPr lIns="0" rIns="0" tIns="0" bIns="0">
            <a:normAutofit/>
          </a:bodyPr>
          <a:p>
            <a:endParaRPr b="0" lang="en-US" sz="2200" spc="-1" strike="noStrike">
              <a:latin typeface="Frutiger Next LT W1G"/>
            </a:endParaRPr>
          </a:p>
        </p:txBody>
      </p:sp>
      <p:sp>
        <p:nvSpPr>
          <p:cNvPr id="40" name="PlaceHolder 4"/>
          <p:cNvSpPr>
            <a:spLocks noGrp="1"/>
          </p:cNvSpPr>
          <p:nvPr>
            <p:ph type="body"/>
          </p:nvPr>
        </p:nvSpPr>
        <p:spPr>
          <a:xfrm>
            <a:off x="6638040" y="914400"/>
            <a:ext cx="2920680" cy="1918800"/>
          </a:xfrm>
          <a:prstGeom prst="rect">
            <a:avLst/>
          </a:prstGeom>
        </p:spPr>
        <p:txBody>
          <a:bodyPr lIns="0" rIns="0" tIns="0" bIns="0">
            <a:normAutofit/>
          </a:bodyPr>
          <a:p>
            <a:endParaRPr b="0" lang="en-US" sz="2200" spc="-1" strike="noStrike">
              <a:latin typeface="Frutiger Next LT W1G"/>
            </a:endParaRPr>
          </a:p>
        </p:txBody>
      </p:sp>
      <p:sp>
        <p:nvSpPr>
          <p:cNvPr id="41" name="PlaceHolder 5"/>
          <p:cNvSpPr>
            <a:spLocks noGrp="1"/>
          </p:cNvSpPr>
          <p:nvPr>
            <p:ph type="body"/>
          </p:nvPr>
        </p:nvSpPr>
        <p:spPr>
          <a:xfrm>
            <a:off x="504000" y="3015720"/>
            <a:ext cx="2920680" cy="1918800"/>
          </a:xfrm>
          <a:prstGeom prst="rect">
            <a:avLst/>
          </a:prstGeom>
        </p:spPr>
        <p:txBody>
          <a:bodyPr lIns="0" rIns="0" tIns="0" bIns="0">
            <a:normAutofit/>
          </a:bodyPr>
          <a:p>
            <a:endParaRPr b="0" lang="en-US" sz="2200" spc="-1" strike="noStrike">
              <a:latin typeface="Frutiger Next LT W1G"/>
            </a:endParaRPr>
          </a:p>
        </p:txBody>
      </p:sp>
      <p:sp>
        <p:nvSpPr>
          <p:cNvPr id="42" name="PlaceHolder 6"/>
          <p:cNvSpPr>
            <a:spLocks noGrp="1"/>
          </p:cNvSpPr>
          <p:nvPr>
            <p:ph type="body"/>
          </p:nvPr>
        </p:nvSpPr>
        <p:spPr>
          <a:xfrm>
            <a:off x="3571200" y="3015720"/>
            <a:ext cx="2920680" cy="1918800"/>
          </a:xfrm>
          <a:prstGeom prst="rect">
            <a:avLst/>
          </a:prstGeom>
        </p:spPr>
        <p:txBody>
          <a:bodyPr lIns="0" rIns="0" tIns="0" bIns="0">
            <a:normAutofit/>
          </a:bodyPr>
          <a:p>
            <a:endParaRPr b="0" lang="en-US" sz="2200" spc="-1" strike="noStrike">
              <a:latin typeface="Frutiger Next LT W1G"/>
            </a:endParaRPr>
          </a:p>
        </p:txBody>
      </p:sp>
      <p:sp>
        <p:nvSpPr>
          <p:cNvPr id="43" name="PlaceHolder 7"/>
          <p:cNvSpPr>
            <a:spLocks noGrp="1"/>
          </p:cNvSpPr>
          <p:nvPr>
            <p:ph type="body"/>
          </p:nvPr>
        </p:nvSpPr>
        <p:spPr>
          <a:xfrm>
            <a:off x="6638040" y="3015720"/>
            <a:ext cx="292068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9" name="PlaceHolder 2"/>
          <p:cNvSpPr>
            <a:spLocks noGrp="1"/>
          </p:cNvSpPr>
          <p:nvPr>
            <p:ph type="subTitle"/>
          </p:nvPr>
        </p:nvSpPr>
        <p:spPr>
          <a:xfrm>
            <a:off x="504000" y="914400"/>
            <a:ext cx="9071640" cy="4023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11" name="PlaceHolder 2"/>
          <p:cNvSpPr>
            <a:spLocks noGrp="1"/>
          </p:cNvSpPr>
          <p:nvPr>
            <p:ph type="body"/>
          </p:nvPr>
        </p:nvSpPr>
        <p:spPr>
          <a:xfrm>
            <a:off x="504000" y="914400"/>
            <a:ext cx="9071640" cy="402336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13" name="PlaceHolder 2"/>
          <p:cNvSpPr>
            <a:spLocks noGrp="1"/>
          </p:cNvSpPr>
          <p:nvPr>
            <p:ph type="body"/>
          </p:nvPr>
        </p:nvSpPr>
        <p:spPr>
          <a:xfrm>
            <a:off x="504000" y="914400"/>
            <a:ext cx="4426920" cy="4023360"/>
          </a:xfrm>
          <a:prstGeom prst="rect">
            <a:avLst/>
          </a:prstGeom>
        </p:spPr>
        <p:txBody>
          <a:bodyPr lIns="0" rIns="0" tIns="0" bIns="0">
            <a:normAutofit/>
          </a:bodyPr>
          <a:p>
            <a:endParaRPr b="0" lang="en-US" sz="2200" spc="-1" strike="noStrike">
              <a:latin typeface="Frutiger Next LT W1G"/>
            </a:endParaRPr>
          </a:p>
        </p:txBody>
      </p:sp>
      <p:sp>
        <p:nvSpPr>
          <p:cNvPr id="14" name="PlaceHolder 3"/>
          <p:cNvSpPr>
            <a:spLocks noGrp="1"/>
          </p:cNvSpPr>
          <p:nvPr>
            <p:ph type="body"/>
          </p:nvPr>
        </p:nvSpPr>
        <p:spPr>
          <a:xfrm>
            <a:off x="5152680" y="914400"/>
            <a:ext cx="4426920" cy="402336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504000" y="82080"/>
            <a:ext cx="9071640" cy="33454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18" name="PlaceHolder 2"/>
          <p:cNvSpPr>
            <a:spLocks noGrp="1"/>
          </p:cNvSpPr>
          <p:nvPr>
            <p:ph type="body"/>
          </p:nvPr>
        </p:nvSpPr>
        <p:spPr>
          <a:xfrm>
            <a:off x="50400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19" name="PlaceHolder 3"/>
          <p:cNvSpPr>
            <a:spLocks noGrp="1"/>
          </p:cNvSpPr>
          <p:nvPr>
            <p:ph type="body"/>
          </p:nvPr>
        </p:nvSpPr>
        <p:spPr>
          <a:xfrm>
            <a:off x="5152680" y="914400"/>
            <a:ext cx="4426920" cy="4023360"/>
          </a:xfrm>
          <a:prstGeom prst="rect">
            <a:avLst/>
          </a:prstGeom>
        </p:spPr>
        <p:txBody>
          <a:bodyPr lIns="0" rIns="0" tIns="0" bIns="0">
            <a:normAutofit/>
          </a:bodyPr>
          <a:p>
            <a:endParaRPr b="0" lang="en-US" sz="2200" spc="-1" strike="noStrike">
              <a:latin typeface="Frutiger Next LT W1G"/>
            </a:endParaRPr>
          </a:p>
        </p:txBody>
      </p:sp>
      <p:sp>
        <p:nvSpPr>
          <p:cNvPr id="20" name="PlaceHolder 4"/>
          <p:cNvSpPr>
            <a:spLocks noGrp="1"/>
          </p:cNvSpPr>
          <p:nvPr>
            <p:ph type="body"/>
          </p:nvPr>
        </p:nvSpPr>
        <p:spPr>
          <a:xfrm>
            <a:off x="504000" y="3015720"/>
            <a:ext cx="442692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22" name="PlaceHolder 2"/>
          <p:cNvSpPr>
            <a:spLocks noGrp="1"/>
          </p:cNvSpPr>
          <p:nvPr>
            <p:ph type="body"/>
          </p:nvPr>
        </p:nvSpPr>
        <p:spPr>
          <a:xfrm>
            <a:off x="504000" y="914400"/>
            <a:ext cx="4426920" cy="4023360"/>
          </a:xfrm>
          <a:prstGeom prst="rect">
            <a:avLst/>
          </a:prstGeom>
        </p:spPr>
        <p:txBody>
          <a:bodyPr lIns="0" rIns="0" tIns="0" bIns="0">
            <a:normAutofit/>
          </a:bodyPr>
          <a:p>
            <a:endParaRPr b="0" lang="en-US" sz="2200" spc="-1" strike="noStrike">
              <a:latin typeface="Frutiger Next LT W1G"/>
            </a:endParaRPr>
          </a:p>
        </p:txBody>
      </p:sp>
      <p:sp>
        <p:nvSpPr>
          <p:cNvPr id="23" name="PlaceHolder 3"/>
          <p:cNvSpPr>
            <a:spLocks noGrp="1"/>
          </p:cNvSpPr>
          <p:nvPr>
            <p:ph type="body"/>
          </p:nvPr>
        </p:nvSpPr>
        <p:spPr>
          <a:xfrm>
            <a:off x="515268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24" name="PlaceHolder 4"/>
          <p:cNvSpPr>
            <a:spLocks noGrp="1"/>
          </p:cNvSpPr>
          <p:nvPr>
            <p:ph type="body"/>
          </p:nvPr>
        </p:nvSpPr>
        <p:spPr>
          <a:xfrm>
            <a:off x="5152680" y="3015720"/>
            <a:ext cx="442692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504000" y="82080"/>
            <a:ext cx="9071640" cy="721440"/>
          </a:xfrm>
          <a:prstGeom prst="rect">
            <a:avLst/>
          </a:prstGeom>
        </p:spPr>
        <p:txBody>
          <a:bodyPr lIns="0" rIns="0" tIns="0" bIns="0" anchor="ctr">
            <a:noAutofit/>
          </a:bodyPr>
          <a:p>
            <a:pPr algn="ctr"/>
            <a:endParaRPr b="0" lang="en-US" sz="3600" spc="-1" strike="noStrike">
              <a:latin typeface="Frutiger Next LT W1G Medium"/>
            </a:endParaRPr>
          </a:p>
        </p:txBody>
      </p:sp>
      <p:sp>
        <p:nvSpPr>
          <p:cNvPr id="26" name="PlaceHolder 2"/>
          <p:cNvSpPr>
            <a:spLocks noGrp="1"/>
          </p:cNvSpPr>
          <p:nvPr>
            <p:ph type="body"/>
          </p:nvPr>
        </p:nvSpPr>
        <p:spPr>
          <a:xfrm>
            <a:off x="50400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27" name="PlaceHolder 3"/>
          <p:cNvSpPr>
            <a:spLocks noGrp="1"/>
          </p:cNvSpPr>
          <p:nvPr>
            <p:ph type="body"/>
          </p:nvPr>
        </p:nvSpPr>
        <p:spPr>
          <a:xfrm>
            <a:off x="5152680" y="914400"/>
            <a:ext cx="4426920" cy="1918800"/>
          </a:xfrm>
          <a:prstGeom prst="rect">
            <a:avLst/>
          </a:prstGeom>
        </p:spPr>
        <p:txBody>
          <a:bodyPr lIns="0" rIns="0" tIns="0" bIns="0">
            <a:normAutofit/>
          </a:bodyPr>
          <a:p>
            <a:endParaRPr b="0" lang="en-US" sz="2200" spc="-1" strike="noStrike">
              <a:latin typeface="Frutiger Next LT W1G"/>
            </a:endParaRPr>
          </a:p>
        </p:txBody>
      </p:sp>
      <p:sp>
        <p:nvSpPr>
          <p:cNvPr id="28" name="PlaceHolder 4"/>
          <p:cNvSpPr>
            <a:spLocks noGrp="1"/>
          </p:cNvSpPr>
          <p:nvPr>
            <p:ph type="body"/>
          </p:nvPr>
        </p:nvSpPr>
        <p:spPr>
          <a:xfrm>
            <a:off x="504000" y="3015720"/>
            <a:ext cx="9071640" cy="1918800"/>
          </a:xfrm>
          <a:prstGeom prst="rect">
            <a:avLst/>
          </a:prstGeom>
        </p:spPr>
        <p:txBody>
          <a:bodyPr lIns="0" rIns="0" tIns="0" bIns="0">
            <a:normAutofit/>
          </a:bodyPr>
          <a:p>
            <a:endParaRPr b="0" lang="en-US" sz="2200" spc="-1" strike="noStrike">
              <a:latin typeface="Frutiger Next LT W1G"/>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body"/>
          </p:nvPr>
        </p:nvSpPr>
        <p:spPr>
          <a:xfrm>
            <a:off x="504000" y="914400"/>
            <a:ext cx="9071640" cy="40233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latin typeface="Frutiger Next LT W1G"/>
              </a:rPr>
              <a:t>Click to edit the outline text format</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Second Outline Level</a:t>
            </a:r>
            <a:endParaRPr b="0" lang="en-US" sz="1800" spc="-1" strike="noStrike">
              <a:latin typeface="Frutiger Next LT W1G"/>
            </a:endParaRPr>
          </a:p>
          <a:p>
            <a:pPr lvl="2" marL="1296000" indent="-288000">
              <a:spcBef>
                <a:spcPts val="850"/>
              </a:spcBef>
              <a:buClr>
                <a:srgbClr val="000000"/>
              </a:buClr>
              <a:buSzPct val="45000"/>
              <a:buFont typeface="Wingdings" charset="2"/>
              <a:buChar char=""/>
            </a:pPr>
            <a:r>
              <a:rPr b="0" lang="en-US" sz="1800" spc="-1" strike="noStrike">
                <a:latin typeface="Frutiger Next LT W1G"/>
              </a:rPr>
              <a:t>Third Outline Level</a:t>
            </a:r>
            <a:endParaRPr b="0" lang="en-US" sz="1800" spc="-1" strike="noStrike">
              <a:latin typeface="Frutiger Next LT W1G"/>
            </a:endParaRPr>
          </a:p>
          <a:p>
            <a:pPr lvl="3" marL="1728000" indent="-216000">
              <a:spcBef>
                <a:spcPts val="567"/>
              </a:spcBef>
              <a:buClr>
                <a:srgbClr val="000000"/>
              </a:buClr>
              <a:buSzPct val="75000"/>
              <a:buFont typeface="Symbol" charset="2"/>
              <a:buChar char=""/>
            </a:pPr>
            <a:r>
              <a:rPr b="0" lang="en-US" sz="1800" spc="-1" strike="noStrike">
                <a:latin typeface="Frutiger Next LT W1G"/>
              </a:rPr>
              <a:t>Fourth Outline Level</a:t>
            </a:r>
            <a:endParaRPr b="0" lang="en-US" sz="1800" spc="-1" strike="noStrike">
              <a:latin typeface="Frutiger Next LT W1G"/>
            </a:endParaRPr>
          </a:p>
          <a:p>
            <a:pPr lvl="4" marL="2160000" indent="-216000">
              <a:spcBef>
                <a:spcPts val="283"/>
              </a:spcBef>
              <a:buClr>
                <a:srgbClr val="000000"/>
              </a:buClr>
              <a:buSzPct val="45000"/>
              <a:buFont typeface="Wingdings" charset="2"/>
              <a:buChar char=""/>
            </a:pPr>
            <a:r>
              <a:rPr b="0" lang="en-US" sz="1800" spc="-1" strike="noStrike">
                <a:latin typeface="Frutiger Next LT W1G"/>
              </a:rPr>
              <a:t>Fifth Outline Level</a:t>
            </a:r>
            <a:endParaRPr b="0" lang="en-US" sz="1800" spc="-1" strike="noStrike">
              <a:latin typeface="Frutiger Next LT W1G"/>
            </a:endParaRPr>
          </a:p>
          <a:p>
            <a:pPr lvl="5" marL="2592000" indent="-216000">
              <a:spcBef>
                <a:spcPts val="283"/>
              </a:spcBef>
              <a:buClr>
                <a:srgbClr val="000000"/>
              </a:buClr>
              <a:buSzPct val="45000"/>
              <a:buFont typeface="Wingdings" charset="2"/>
              <a:buChar char=""/>
            </a:pPr>
            <a:r>
              <a:rPr b="0" lang="en-US" sz="1800" spc="-1" strike="noStrike">
                <a:latin typeface="Frutiger Next LT W1G"/>
              </a:rPr>
              <a:t>Sixth Outline Level</a:t>
            </a:r>
            <a:endParaRPr b="0" lang="en-US" sz="1800" spc="-1" strike="noStrike">
              <a:latin typeface="Frutiger Next LT W1G"/>
            </a:endParaRPr>
          </a:p>
          <a:p>
            <a:pPr lvl="6" marL="3024000" indent="-216000">
              <a:spcBef>
                <a:spcPts val="283"/>
              </a:spcBef>
              <a:buClr>
                <a:srgbClr val="000000"/>
              </a:buClr>
              <a:buSzPct val="45000"/>
              <a:buFont typeface="Wingdings" charset="2"/>
              <a:buChar char=""/>
            </a:pPr>
            <a:r>
              <a:rPr b="0" lang="en-US" sz="1800" spc="-1" strike="noStrike">
                <a:latin typeface="Frutiger Next LT W1G"/>
              </a:rPr>
              <a:t>Seventh Outline Level</a:t>
            </a:r>
            <a:endParaRPr b="0" lang="en-US" sz="1800" spc="-1" strike="noStrike">
              <a:latin typeface="Frutiger Next LT W1G"/>
            </a:endParaRPr>
          </a:p>
        </p:txBody>
      </p:sp>
      <p:sp>
        <p:nvSpPr>
          <p:cNvPr id="1" name="PlaceHolder 2"/>
          <p:cNvSpPr>
            <a:spLocks noGrp="1"/>
          </p:cNvSpPr>
          <p:nvPr>
            <p:ph type="title"/>
          </p:nvPr>
        </p:nvSpPr>
        <p:spPr>
          <a:xfrm>
            <a:off x="504000" y="82080"/>
            <a:ext cx="9071640" cy="721440"/>
          </a:xfrm>
          <a:prstGeom prst="rect">
            <a:avLst/>
          </a:prstGeom>
        </p:spPr>
        <p:txBody>
          <a:bodyPr lIns="0" rIns="0" tIns="0" bIns="0" anchor="ctr">
            <a:noAutofit/>
          </a:bodyPr>
          <a:p>
            <a:pPr algn="ctr"/>
            <a:r>
              <a:rPr b="0" lang="en-US" sz="3600" spc="-1" strike="noStrike">
                <a:latin typeface="Frutiger Next LT W1G Medium"/>
              </a:rPr>
              <a:t>Click to edit the title text format</a:t>
            </a:r>
            <a:endParaRPr b="0" lang="en-US" sz="3600" spc="-1" strike="noStrike">
              <a:latin typeface="Frutiger Next LT W1G Medium"/>
            </a:endParaRPr>
          </a:p>
        </p:txBody>
      </p:sp>
      <p:sp>
        <p:nvSpPr>
          <p:cNvPr id="2" name="PlaceHolder 3"/>
          <p:cNvSpPr>
            <a:spLocks noGrp="1"/>
          </p:cNvSpPr>
          <p:nvPr>
            <p:ph type="dt"/>
          </p:nvPr>
        </p:nvSpPr>
        <p:spPr>
          <a:xfrm>
            <a:off x="504000" y="5165280"/>
            <a:ext cx="2348280" cy="390600"/>
          </a:xfrm>
          <a:prstGeom prst="rect">
            <a:avLst/>
          </a:prstGeom>
        </p:spPr>
        <p:txBody>
          <a:bodyPr lIns="0" rIns="0" tIns="0" bIns="0">
            <a:noAutofit/>
          </a:bodyPr>
          <a:p>
            <a:r>
              <a:rPr b="0" lang="en-US" sz="1400" spc="-1" strike="noStrike">
                <a:latin typeface="Times New Roman"/>
              </a:rPr>
              <a:t>&lt;date/time&gt;</a:t>
            </a:r>
            <a:endParaRPr b="0" lang="en-US" sz="1400" spc="-1" strike="noStrike">
              <a:latin typeface="Times New Roman"/>
            </a:endParaRPr>
          </a:p>
        </p:txBody>
      </p:sp>
      <p:sp>
        <p:nvSpPr>
          <p:cNvPr id="3" name="PlaceHolder 4"/>
          <p:cNvSpPr>
            <a:spLocks noGrp="1"/>
          </p:cNvSpPr>
          <p:nvPr>
            <p:ph type="ftr"/>
          </p:nvPr>
        </p:nvSpPr>
        <p:spPr>
          <a:xfrm>
            <a:off x="3447360" y="5165280"/>
            <a:ext cx="3195000" cy="390600"/>
          </a:xfrm>
          <a:prstGeom prst="rect">
            <a:avLst/>
          </a:prstGeom>
        </p:spPr>
        <p:txBody>
          <a:bodyPr lIns="0" rIns="0" tIns="0" bIns="0">
            <a:noAutofit/>
          </a:bodyPr>
          <a:p>
            <a:pPr algn="ctr"/>
            <a:r>
              <a:rPr b="0" lang="en-US" sz="1400" spc="-1" strike="noStrike">
                <a:latin typeface="Times New Roman"/>
              </a:rPr>
              <a:t>&lt;footer&gt;</a:t>
            </a:r>
            <a:endParaRPr b="0" lang="en-US" sz="1400" spc="-1" strike="noStrike">
              <a:latin typeface="Times New Roman"/>
            </a:endParaRPr>
          </a:p>
        </p:txBody>
      </p:sp>
      <p:sp>
        <p:nvSpPr>
          <p:cNvPr id="4" name="PlaceHolder 5"/>
          <p:cNvSpPr>
            <a:spLocks noGrp="1"/>
          </p:cNvSpPr>
          <p:nvPr>
            <p:ph type="sldNum"/>
          </p:nvPr>
        </p:nvSpPr>
        <p:spPr>
          <a:xfrm>
            <a:off x="7227360" y="5165280"/>
            <a:ext cx="2348280" cy="390600"/>
          </a:xfrm>
          <a:prstGeom prst="rect">
            <a:avLst/>
          </a:prstGeom>
        </p:spPr>
        <p:txBody>
          <a:bodyPr lIns="0" rIns="0" tIns="0" bIns="0">
            <a:noAutofit/>
          </a:bodyPr>
          <a:p>
            <a:pPr algn="r"/>
            <a:fld id="{DCDBF7D0-E736-4735-8AE3-B1946951B00B}" type="slidenum">
              <a:rPr b="0" lang="en-US" sz="1400" spc="-1" strike="noStrike">
                <a:latin typeface="Times New Roman"/>
              </a:rPr>
              <a:t>&lt;number&gt;</a:t>
            </a:fld>
            <a:endParaRPr b="0" lang="en-US" sz="1400" spc="-1" strike="noStrike">
              <a:latin typeface="Times New Roman"/>
            </a:endParaRPr>
          </a:p>
        </p:txBody>
      </p:sp>
      <p:sp>
        <p:nvSpPr>
          <p:cNvPr id="5" name="TextShape 6"/>
          <p:cNvSpPr txBox="1"/>
          <p:nvPr/>
        </p:nvSpPr>
        <p:spPr>
          <a:xfrm>
            <a:off x="8595360" y="82080"/>
            <a:ext cx="1280160" cy="366480"/>
          </a:xfrm>
          <a:prstGeom prst="rect">
            <a:avLst/>
          </a:prstGeom>
          <a:noFill/>
          <a:ln>
            <a:noFill/>
          </a:ln>
        </p:spPr>
        <p:txBody>
          <a:bodyPr lIns="90000" rIns="90000" tIns="45000" bIns="45000">
            <a:noAutofit/>
          </a:bodyPr>
          <a:p>
            <a:pPr algn="r"/>
            <a:fld id="{09FC37A0-24A9-45FE-9EEC-04F9DAF60490}" type="slidenum">
              <a:rPr b="1" lang="en-US" sz="1600" spc="-1" strike="noStrike">
                <a:latin typeface="Frutiger Next LT W1G"/>
              </a:rPr>
              <a:t>&lt;number&gt;</a:t>
            </a:fld>
            <a:endParaRPr b="0" lang="en-US" sz="1600" spc="-1" strike="noStrike">
              <a:latin typeface="Arial"/>
            </a:endParaRPr>
          </a:p>
        </p:txBody>
      </p:sp>
      <p:sp>
        <p:nvSpPr>
          <p:cNvPr id="6" name="CustomShape 7"/>
          <p:cNvSpPr/>
          <p:nvPr/>
        </p:nvSpPr>
        <p:spPr>
          <a:xfrm>
            <a:off x="8229600" y="5760720"/>
            <a:ext cx="1792800" cy="1224720"/>
          </a:xfrm>
          <a:prstGeom prst="rect">
            <a:avLst/>
          </a:prstGeom>
          <a:solidFill>
            <a:srgbClr val="729fcf"/>
          </a:solidFill>
          <a:ln>
            <a:solidFill>
              <a:srgbClr val="3465a4"/>
            </a:solidFill>
          </a:ln>
        </p:spPr>
        <p:style>
          <a:lnRef idx="0"/>
          <a:fillRef idx="0"/>
          <a:effectRef idx="0"/>
          <a:fontRef idx="minor"/>
        </p:style>
      </p:sp>
      <p:sp>
        <p:nvSpPr>
          <p:cNvPr id="7" name="CustomShape 8"/>
          <p:cNvSpPr/>
          <p:nvPr/>
        </p:nvSpPr>
        <p:spPr>
          <a:xfrm>
            <a:off x="8703360" y="5907600"/>
            <a:ext cx="914400" cy="914400"/>
          </a:xfrm>
          <a:prstGeom prst="smileyFace">
            <a:avLst>
              <a:gd name="adj" fmla="val 9282"/>
            </a:avLst>
          </a:prstGeom>
          <a:solidFill>
            <a:srgbClr val="729fcf"/>
          </a:solidFill>
          <a:ln>
            <a:solidFill>
              <a:srgbClr val="3465a4"/>
            </a:solidFill>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jpeg"/><Relationship Id="rId5"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jpeg"/><Relationship Id="rId5" Type="http://schemas.openxmlformats.org/officeDocument/2006/relationships/image" Target="../media/image15.jpeg"/><Relationship Id="rId6"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jpeg"/><Relationship Id="rId5" Type="http://schemas.openxmlformats.org/officeDocument/2006/relationships/image" Target="../media/image20.jpeg"/><Relationship Id="rId6" Type="http://schemas.openxmlformats.org/officeDocument/2006/relationships/image" Target="../media/image21.jpeg"/><Relationship Id="rId7"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jpeg"/><Relationship Id="rId5" Type="http://schemas.openxmlformats.org/officeDocument/2006/relationships/image" Target="../media/image26.jpeg"/><Relationship Id="rId6" Type="http://schemas.openxmlformats.org/officeDocument/2006/relationships/image" Target="../media/image27.jpeg"/><Relationship Id="rId7"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TextShape 1"/>
          <p:cNvSpPr txBox="1"/>
          <p:nvPr/>
        </p:nvSpPr>
        <p:spPr>
          <a:xfrm>
            <a:off x="504000" y="226080"/>
            <a:ext cx="9071640" cy="2425680"/>
          </a:xfrm>
          <a:prstGeom prst="rect">
            <a:avLst/>
          </a:prstGeom>
          <a:noFill/>
          <a:ln>
            <a:noFill/>
          </a:ln>
        </p:spPr>
        <p:txBody>
          <a:bodyPr lIns="0" rIns="0" tIns="0" bIns="0" anchor="ctr">
            <a:noAutofit/>
          </a:bodyPr>
          <a:p>
            <a:pPr algn="ctr"/>
            <a:r>
              <a:rPr b="0" lang="en-US" sz="5400" spc="-1" strike="noStrike">
                <a:latin typeface="Frutiger Next LT W1G Medium"/>
              </a:rPr>
              <a:t>Einführung in die Fotografie</a:t>
            </a:r>
            <a:endParaRPr b="0" lang="en-US" sz="5400" spc="-1" strike="noStrike">
              <a:latin typeface="Frutiger Next LT W1G Medium"/>
            </a:endParaRPr>
          </a:p>
        </p:txBody>
      </p:sp>
      <p:sp>
        <p:nvSpPr>
          <p:cNvPr id="45" name="TextShape 2"/>
          <p:cNvSpPr txBox="1"/>
          <p:nvPr/>
        </p:nvSpPr>
        <p:spPr>
          <a:xfrm>
            <a:off x="504000" y="2926080"/>
            <a:ext cx="9071640" cy="1688760"/>
          </a:xfrm>
          <a:prstGeom prst="rect">
            <a:avLst/>
          </a:prstGeom>
          <a:noFill/>
          <a:ln>
            <a:noFill/>
          </a:ln>
        </p:spPr>
        <p:txBody>
          <a:bodyPr lIns="0" rIns="0" tIns="0" bIns="0" anchor="ctr">
            <a:noAutofit/>
          </a:bodyPr>
          <a:p>
            <a:r>
              <a:rPr b="0" lang="en-US" sz="3200" spc="-1" strike="noStrike">
                <a:latin typeface="Arial"/>
                <a:ea typeface="Noto Sans CJK SC Regular"/>
              </a:rPr>
              <a:t>Geschichte der Fotografie</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 name="TextShape 1"/>
          <p:cNvSpPr txBox="1"/>
          <p:nvPr/>
        </p:nvSpPr>
        <p:spPr>
          <a:xfrm>
            <a:off x="504000" y="82080"/>
            <a:ext cx="9071640" cy="721440"/>
          </a:xfrm>
          <a:prstGeom prst="rect">
            <a:avLst/>
          </a:prstGeom>
          <a:noFill/>
          <a:ln>
            <a:noFill/>
          </a:ln>
        </p:spPr>
        <p:txBody>
          <a:bodyPr lIns="0" rIns="0" tIns="0" bIns="0" anchor="ctr">
            <a:noAutofit/>
          </a:bodyPr>
          <a:p>
            <a:pPr algn="ctr"/>
            <a:r>
              <a:rPr b="0" lang="en-US" sz="3600" spc="-1" strike="noStrike">
                <a:latin typeface="Frutiger Next LT W1G Medium"/>
              </a:rPr>
              <a:t>Definition</a:t>
            </a:r>
            <a:endParaRPr b="0" lang="en-US" sz="3600" spc="-1" strike="noStrike">
              <a:latin typeface="Frutiger Next LT W1G Medium"/>
            </a:endParaRPr>
          </a:p>
        </p:txBody>
      </p:sp>
      <p:sp>
        <p:nvSpPr>
          <p:cNvPr id="47" name="TextShape 2"/>
          <p:cNvSpPr txBox="1"/>
          <p:nvPr/>
        </p:nvSpPr>
        <p:spPr>
          <a:xfrm>
            <a:off x="504000" y="914400"/>
            <a:ext cx="9071640" cy="4023360"/>
          </a:xfrm>
          <a:prstGeom prst="rect">
            <a:avLst/>
          </a:prstGeom>
          <a:noFill/>
          <a:ln>
            <a:noFill/>
          </a:ln>
        </p:spPr>
        <p:txBody>
          <a:bodyPr lIns="0" rIns="0" tIns="0" bIns="0">
            <a:normAutofit/>
          </a:bodyPr>
          <a:p>
            <a:pPr algn="ctr">
              <a:lnSpc>
                <a:spcPct val="115000"/>
              </a:lnSpc>
              <a:spcBef>
                <a:spcPts val="1417"/>
              </a:spcBef>
            </a:pPr>
            <a:r>
              <a:rPr b="0" i="1" lang="en-US" sz="2200" spc="-1" strike="noStrike">
                <a:latin typeface="Frutiger Next LT W1G"/>
              </a:rPr>
              <a:t>“</a:t>
            </a:r>
            <a:r>
              <a:rPr b="0" i="1" lang="en-US" sz="2200" spc="-1" strike="noStrike">
                <a:latin typeface="Frutiger Next LT W1G"/>
              </a:rPr>
              <a:t>[Fotografie ist] eine bildgebende Methode, bei der mit Hilfe von optischen Verfahren ein Lichtbild auf ein lichtempfindliches Medium projiziert und dort direkt und dauerhaft gespeichert (analoges Verfahren) oder in elektronische Daten gewandelt und gespeichert wird (digitales Verfahren).” </a:t>
            </a:r>
            <a:r>
              <a:rPr b="0" lang="en-US" sz="2200" spc="-1" strike="noStrike">
                <a:latin typeface="Frutiger Next LT W1G"/>
              </a:rPr>
              <a:t>[1]</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Gerät fängt Licht ein und projiziert es auf ein Trägermedium (Sensor/Film)</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Zweck:</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Dokumentieren von Ereignissen</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Günstige Alternative zu Gemälden</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Kunst</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Einsatz in Wissenschaft und Industrie</a:t>
            </a:r>
            <a:endParaRPr b="0" lang="en-US" sz="1800" spc="-1" strike="noStrike">
              <a:latin typeface="Frutiger Next LT W1G"/>
            </a:endParaRPr>
          </a:p>
        </p:txBody>
      </p:sp>
      <p:sp>
        <p:nvSpPr>
          <p:cNvPr id="48" name="TextShape 3"/>
          <p:cNvSpPr txBox="1"/>
          <p:nvPr/>
        </p:nvSpPr>
        <p:spPr>
          <a:xfrm>
            <a:off x="640080" y="5212080"/>
            <a:ext cx="6949440" cy="243000"/>
          </a:xfrm>
          <a:prstGeom prst="rect">
            <a:avLst/>
          </a:prstGeom>
          <a:noFill/>
          <a:ln>
            <a:noFill/>
          </a:ln>
        </p:spPr>
        <p:txBody>
          <a:bodyPr lIns="90000" rIns="90000" tIns="45000" bIns="45000">
            <a:noAutofit/>
          </a:bodyPr>
          <a:p>
            <a:r>
              <a:rPr b="0" lang="en-US" sz="1200" spc="-1" strike="noStrike">
                <a:solidFill>
                  <a:srgbClr val="666666"/>
                </a:solidFill>
                <a:latin typeface="Frutiger Next LT W1G"/>
              </a:rPr>
              <a:t>[1] https://de.wikipedia.org/wiki/Fotografie</a:t>
            </a:r>
            <a:endParaRPr b="0" lang="en-US" sz="1200" spc="-1" strike="noStrike">
              <a:solidFill>
                <a:srgbClr val="666666"/>
              </a:solidFill>
              <a:latin typeface="Frutiger Next LT W1G"/>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TextShape 1"/>
          <p:cNvSpPr txBox="1"/>
          <p:nvPr/>
        </p:nvSpPr>
        <p:spPr>
          <a:xfrm>
            <a:off x="504000" y="82080"/>
            <a:ext cx="9071640" cy="721440"/>
          </a:xfrm>
          <a:prstGeom prst="rect">
            <a:avLst/>
          </a:prstGeom>
          <a:noFill/>
          <a:ln>
            <a:noFill/>
          </a:ln>
        </p:spPr>
        <p:txBody>
          <a:bodyPr lIns="0" rIns="0" tIns="0" bIns="0" anchor="ctr">
            <a:noAutofit/>
          </a:bodyPr>
          <a:p>
            <a:pPr algn="ctr"/>
            <a:r>
              <a:rPr b="0" lang="en-US" sz="3600" spc="-1" strike="noStrike">
                <a:latin typeface="Frutiger Next LT W1G Medium"/>
              </a:rPr>
              <a:t>Camera Obscura</a:t>
            </a:r>
            <a:endParaRPr b="0" lang="en-US" sz="3600" spc="-1" strike="noStrike">
              <a:latin typeface="Frutiger Next LT W1G Medium"/>
            </a:endParaRPr>
          </a:p>
        </p:txBody>
      </p:sp>
      <p:sp>
        <p:nvSpPr>
          <p:cNvPr id="50" name="TextShape 2"/>
          <p:cNvSpPr txBox="1"/>
          <p:nvPr/>
        </p:nvSpPr>
        <p:spPr>
          <a:xfrm>
            <a:off x="504000" y="914400"/>
            <a:ext cx="5582880" cy="402336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latin typeface="Frutiger Next LT W1G"/>
              </a:rPr>
              <a:t>Von lat. </a:t>
            </a:r>
            <a:r>
              <a:rPr b="0" i="1" lang="en-US" sz="2200" spc="-1" strike="noStrike">
                <a:latin typeface="Frutiger Next LT W1G"/>
              </a:rPr>
              <a:t>“dunkle Kammer”</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Dunkler Raum/Kasten mit kleiner Öffnung</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Einfallendes Licht projiziert Bild der Außenwelt kopfüber an die Wand</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Prinzip war bereits in der Antike bekannt</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Im 17. Jahrhundert als transportables Gerät</a:t>
            </a:r>
            <a:endParaRPr b="0" lang="en-US" sz="2200" spc="-1" strike="noStrike">
              <a:latin typeface="Frutiger Next LT W1G"/>
            </a:endParaRPr>
          </a:p>
        </p:txBody>
      </p:sp>
      <p:pic>
        <p:nvPicPr>
          <p:cNvPr id="51" name="" descr=""/>
          <p:cNvPicPr/>
          <p:nvPr/>
        </p:nvPicPr>
        <p:blipFill>
          <a:blip r:embed="rId1"/>
          <a:stretch/>
        </p:blipFill>
        <p:spPr>
          <a:xfrm>
            <a:off x="6086880" y="640440"/>
            <a:ext cx="3788640" cy="2377080"/>
          </a:xfrm>
          <a:prstGeom prst="rect">
            <a:avLst/>
          </a:prstGeom>
          <a:ln>
            <a:noFill/>
          </a:ln>
        </p:spPr>
      </p:pic>
      <p:sp>
        <p:nvSpPr>
          <p:cNvPr id="52" name="TextShape 3"/>
          <p:cNvSpPr txBox="1"/>
          <p:nvPr/>
        </p:nvSpPr>
        <p:spPr>
          <a:xfrm>
            <a:off x="640080" y="5212440"/>
            <a:ext cx="6949440" cy="243000"/>
          </a:xfrm>
          <a:prstGeom prst="rect">
            <a:avLst/>
          </a:prstGeom>
          <a:noFill/>
          <a:ln>
            <a:noFill/>
          </a:ln>
        </p:spPr>
        <p:txBody>
          <a:bodyPr lIns="90000" rIns="90000" tIns="45000" bIns="45000">
            <a:noAutofit/>
          </a:bodyPr>
          <a:p>
            <a:r>
              <a:rPr b="0" lang="en-US" sz="1200" spc="-1" strike="noStrike">
                <a:solidFill>
                  <a:srgbClr val="666666"/>
                </a:solidFill>
                <a:latin typeface="Frutiger Next LT W1G"/>
              </a:rPr>
              <a:t>Bildquelle: https://commons.wikimedia.org/wiki/File:Camera_obscura_1.jpg</a:t>
            </a:r>
            <a:endParaRPr b="0" lang="en-US" sz="1200" spc="-1" strike="noStrike">
              <a:solidFill>
                <a:srgbClr val="666666"/>
              </a:solidFill>
              <a:latin typeface="Frutiger Next LT W1G"/>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 name="TextShape 1"/>
          <p:cNvSpPr txBox="1"/>
          <p:nvPr/>
        </p:nvSpPr>
        <p:spPr>
          <a:xfrm>
            <a:off x="504000" y="1828800"/>
            <a:ext cx="5805360" cy="310896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latin typeface="Frutiger Next LT W1G"/>
              </a:rPr>
              <a:t>1717: Johann Heinrich Schulze entdeckt lichtempfindliches Material (Kreide in Silberlösung + Salpetersäure)</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1770: Carl Wilhelm Scheele entdeckt Lichtempfindlichkeit von Silberchlorid</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1798: Claude und Joseph Nicéphore Niécpe versuchen, Bilder zu fixieren</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1827: Älteste erhaltene Fotografie (J. N. Niécpe) auf asphaltbeschichteter Zinnplatte</a:t>
            </a:r>
            <a:endParaRPr b="0" lang="en-US" sz="2200" spc="-1" strike="noStrike">
              <a:latin typeface="Frutiger Next LT W1G"/>
            </a:endParaRPr>
          </a:p>
        </p:txBody>
      </p:sp>
      <p:sp>
        <p:nvSpPr>
          <p:cNvPr id="54"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55"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56"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57"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58"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59"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60"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61"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pic>
        <p:nvPicPr>
          <p:cNvPr id="62" name="" descr=""/>
          <p:cNvPicPr/>
          <p:nvPr/>
        </p:nvPicPr>
        <p:blipFill>
          <a:blip r:embed="rId1"/>
          <a:stretch/>
        </p:blipFill>
        <p:spPr>
          <a:xfrm>
            <a:off x="6563160" y="1737360"/>
            <a:ext cx="3287880" cy="2286000"/>
          </a:xfrm>
          <a:prstGeom prst="rect">
            <a:avLst/>
          </a:prstGeom>
          <a:ln>
            <a:noFill/>
          </a:ln>
        </p:spPr>
      </p:pic>
      <p:sp>
        <p:nvSpPr>
          <p:cNvPr id="63" name="TextShape 10"/>
          <p:cNvSpPr txBox="1"/>
          <p:nvPr/>
        </p:nvSpPr>
        <p:spPr>
          <a:xfrm>
            <a:off x="640080" y="5212800"/>
            <a:ext cx="6949440" cy="395640"/>
          </a:xfrm>
          <a:prstGeom prst="rect">
            <a:avLst/>
          </a:prstGeom>
          <a:noFill/>
          <a:ln>
            <a:noFill/>
          </a:ln>
        </p:spPr>
        <p:txBody>
          <a:bodyPr lIns="90000" rIns="90000" tIns="45000" bIns="45000">
            <a:noAutofit/>
          </a:bodyPr>
          <a:p>
            <a:r>
              <a:rPr b="0" lang="en-US" sz="1200" spc="-1" strike="noStrike">
                <a:solidFill>
                  <a:srgbClr val="666666"/>
                </a:solidFill>
                <a:latin typeface="Frutiger Next LT W1G"/>
              </a:rPr>
              <a:t>Bildquelle: https://de.wikipedia.org/wiki/Datei:View_from_the_Window_at_Le_Gras,_Joseph_Nic%C3%A9phore_Ni%C3%A9pce.jpg</a:t>
            </a:r>
            <a:endParaRPr b="0" lang="en-US" sz="1200" spc="-1" strike="noStrike">
              <a:solidFill>
                <a:srgbClr val="666666"/>
              </a:solidFill>
              <a:latin typeface="Frutiger Next LT W1G"/>
            </a:endParaRPr>
          </a:p>
        </p:txBody>
      </p:sp>
      <p:sp>
        <p:nvSpPr>
          <p:cNvPr id="64" name="TextShape 11"/>
          <p:cNvSpPr txBox="1"/>
          <p:nvPr/>
        </p:nvSpPr>
        <p:spPr>
          <a:xfrm>
            <a:off x="504360" y="1005840"/>
            <a:ext cx="9071640" cy="721440"/>
          </a:xfrm>
          <a:prstGeom prst="rect">
            <a:avLst/>
          </a:prstGeom>
          <a:noFill/>
          <a:ln>
            <a:noFill/>
          </a:ln>
        </p:spPr>
        <p:txBody>
          <a:bodyPr lIns="0" rIns="0" tIns="0" bIns="0" anchor="ctr">
            <a:noAutofit/>
          </a:bodyPr>
          <a:p>
            <a:pPr algn="ctr"/>
            <a:r>
              <a:rPr b="0" lang="en-US" sz="2600" spc="-1" strike="noStrike">
                <a:latin typeface="Frutiger Next LT W1G Medium"/>
              </a:rPr>
              <a:t>18. Jahrhundert: Der Weg zum ersten Foto</a:t>
            </a:r>
            <a:endParaRPr b="0" lang="en-US" sz="2600" spc="-1" strike="noStrike">
              <a:latin typeface="Frutiger Next LT W1G Medium"/>
            </a:endParaRPr>
          </a:p>
        </p:txBody>
      </p:sp>
      <p:pic>
        <p:nvPicPr>
          <p:cNvPr id="65" name="" descr=""/>
          <p:cNvPicPr/>
          <p:nvPr/>
        </p:nvPicPr>
        <p:blipFill>
          <a:blip r:embed="rId2"/>
          <a:stretch/>
        </p:blipFill>
        <p:spPr>
          <a:xfrm>
            <a:off x="14400" y="366120"/>
            <a:ext cx="582120" cy="36540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TextShape 1"/>
          <p:cNvSpPr txBox="1"/>
          <p:nvPr/>
        </p:nvSpPr>
        <p:spPr>
          <a:xfrm>
            <a:off x="504000" y="1828800"/>
            <a:ext cx="7268400" cy="3108960"/>
          </a:xfrm>
          <a:prstGeom prst="rect">
            <a:avLst/>
          </a:prstGeom>
          <a:noFill/>
          <a:ln>
            <a:noFill/>
          </a:ln>
        </p:spPr>
        <p:txBody>
          <a:bodyPr lIns="0" rIns="0" tIns="0" bIns="0">
            <a:normAutofit fontScale="61000"/>
          </a:bodyPr>
          <a:p>
            <a:pPr marL="432000" indent="-324000">
              <a:spcBef>
                <a:spcPts val="1417"/>
              </a:spcBef>
              <a:buClr>
                <a:srgbClr val="000000"/>
              </a:buClr>
              <a:buSzPct val="45000"/>
              <a:buFont typeface="Wingdings" charset="2"/>
              <a:buChar char=""/>
            </a:pPr>
            <a:r>
              <a:rPr b="0" lang="en-US" sz="2200" spc="-1" strike="noStrike">
                <a:latin typeface="Frutiger Next LT W1G"/>
              </a:rPr>
              <a:t>1839: Louis Jacques Mandé Daguerre stellt Daguerreotypie vor</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Beschichtete Silberplatte wird belichtet, in Quecksilberdampf entwickelt und mit Kochsalz fixiert</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Weiterentwicklung:</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Empfindlichere Materialien → kürzere Belichtungszeiten</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Trockenplatten → einfacher transportierbar</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1869: Erste Verschlüsse → Kurze Belichtungen, Reihenaufnahmen</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Ab 1879 industrielle Fertigung</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1888: Kodak Nr. 1 – erste industriell gefertigte Rollfilmkamera</a:t>
            </a:r>
            <a:endParaRPr b="0" lang="en-US" sz="2200" spc="-1" strike="noStrike">
              <a:latin typeface="Frutiger Next LT W1G"/>
            </a:endParaRPr>
          </a:p>
        </p:txBody>
      </p:sp>
      <p:sp>
        <p:nvSpPr>
          <p:cNvPr id="67"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68"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69"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70"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71"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72"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73"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74"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sp>
        <p:nvSpPr>
          <p:cNvPr id="75" name="TextShape 10"/>
          <p:cNvSpPr txBox="1"/>
          <p:nvPr/>
        </p:nvSpPr>
        <p:spPr>
          <a:xfrm>
            <a:off x="640080" y="5212800"/>
            <a:ext cx="6949440" cy="243000"/>
          </a:xfrm>
          <a:prstGeom prst="rect">
            <a:avLst/>
          </a:prstGeom>
          <a:noFill/>
          <a:ln>
            <a:noFill/>
          </a:ln>
        </p:spPr>
        <p:txBody>
          <a:bodyPr lIns="90000" rIns="90000" tIns="45000" bIns="45000">
            <a:noAutofit/>
          </a:bodyPr>
          <a:p>
            <a:r>
              <a:rPr b="0" lang="en-US" sz="1200" spc="-1" strike="noStrike">
                <a:solidFill>
                  <a:srgbClr val="666666"/>
                </a:solidFill>
                <a:latin typeface="Frutiger Next LT W1G"/>
              </a:rPr>
              <a:t>Bildquelle: https://commons.wikimedia.org/wiki/File:Jean-Babtiste_Sabarier-Blot_L.J.M.Daguerre.1844.JPG</a:t>
            </a:r>
            <a:endParaRPr b="0" lang="en-US" sz="1200" spc="-1" strike="noStrike">
              <a:solidFill>
                <a:srgbClr val="666666"/>
              </a:solidFill>
              <a:latin typeface="Frutiger Next LT W1G"/>
            </a:endParaRPr>
          </a:p>
        </p:txBody>
      </p:sp>
      <p:sp>
        <p:nvSpPr>
          <p:cNvPr id="76" name="TextShape 11"/>
          <p:cNvSpPr txBox="1"/>
          <p:nvPr/>
        </p:nvSpPr>
        <p:spPr>
          <a:xfrm>
            <a:off x="504360" y="1005840"/>
            <a:ext cx="9071640" cy="721440"/>
          </a:xfrm>
          <a:prstGeom prst="rect">
            <a:avLst/>
          </a:prstGeom>
          <a:noFill/>
          <a:ln>
            <a:noFill/>
          </a:ln>
        </p:spPr>
        <p:txBody>
          <a:bodyPr lIns="0" rIns="0" tIns="0" bIns="0" anchor="ctr">
            <a:noAutofit/>
          </a:bodyPr>
          <a:p>
            <a:pPr algn="ctr"/>
            <a:r>
              <a:rPr b="0" lang="en-US" sz="2600" spc="-1" strike="noStrike">
                <a:latin typeface="Frutiger Next LT W1G Medium"/>
              </a:rPr>
              <a:t>19. Jahrhundert: Entwicklung der modernen Kamera</a:t>
            </a:r>
            <a:endParaRPr b="0" lang="en-US" sz="2600" spc="-1" strike="noStrike">
              <a:latin typeface="Frutiger Next LT W1G Medium"/>
            </a:endParaRPr>
          </a:p>
        </p:txBody>
      </p:sp>
      <p:pic>
        <p:nvPicPr>
          <p:cNvPr id="77" name="" descr=""/>
          <p:cNvPicPr/>
          <p:nvPr/>
        </p:nvPicPr>
        <p:blipFill>
          <a:blip r:embed="rId1"/>
          <a:stretch/>
        </p:blipFill>
        <p:spPr>
          <a:xfrm>
            <a:off x="7863840" y="1645920"/>
            <a:ext cx="1995840" cy="2560320"/>
          </a:xfrm>
          <a:prstGeom prst="rect">
            <a:avLst/>
          </a:prstGeom>
          <a:ln>
            <a:noFill/>
          </a:ln>
        </p:spPr>
      </p:pic>
      <p:pic>
        <p:nvPicPr>
          <p:cNvPr id="78" name="" descr=""/>
          <p:cNvPicPr/>
          <p:nvPr/>
        </p:nvPicPr>
        <p:blipFill>
          <a:blip r:embed="rId2"/>
          <a:stretch/>
        </p:blipFill>
        <p:spPr>
          <a:xfrm>
            <a:off x="3929040" y="365760"/>
            <a:ext cx="526320" cy="366120"/>
          </a:xfrm>
          <a:prstGeom prst="rect">
            <a:avLst/>
          </a:prstGeom>
          <a:ln>
            <a:noFill/>
          </a:ln>
        </p:spPr>
      </p:pic>
      <p:pic>
        <p:nvPicPr>
          <p:cNvPr id="79" name="" descr=""/>
          <p:cNvPicPr/>
          <p:nvPr/>
        </p:nvPicPr>
        <p:blipFill>
          <a:blip r:embed="rId3"/>
          <a:stretch/>
        </p:blipFill>
        <p:spPr>
          <a:xfrm>
            <a:off x="14760" y="366480"/>
            <a:ext cx="582120" cy="36540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TextShape 1"/>
          <p:cNvSpPr txBox="1"/>
          <p:nvPr/>
        </p:nvSpPr>
        <p:spPr>
          <a:xfrm>
            <a:off x="504000" y="1828800"/>
            <a:ext cx="7268400" cy="3108960"/>
          </a:xfrm>
          <a:prstGeom prst="rect">
            <a:avLst/>
          </a:prstGeom>
          <a:noFill/>
          <a:ln>
            <a:noFill/>
          </a:ln>
        </p:spPr>
        <p:txBody>
          <a:bodyPr lIns="0" rIns="0" tIns="0" bIns="0">
            <a:normAutofit fontScale="85000"/>
          </a:bodyPr>
          <a:p>
            <a:pPr marL="432000" indent="-324000">
              <a:spcBef>
                <a:spcPts val="1417"/>
              </a:spcBef>
              <a:buClr>
                <a:srgbClr val="000000"/>
              </a:buClr>
              <a:buSzPct val="45000"/>
              <a:buFont typeface="Wingdings" charset="2"/>
              <a:buChar char=""/>
            </a:pPr>
            <a:r>
              <a:rPr b="0" lang="en-US" sz="2200" spc="-1" strike="noStrike">
                <a:latin typeface="Frutiger Next LT W1G"/>
              </a:rPr>
              <a:t>1891: Gabriel Lippmann veröffentlicht </a:t>
            </a:r>
            <a:r>
              <a:rPr b="0" i="1" lang="en-US" sz="2200" spc="-1" strike="noStrike">
                <a:latin typeface="Frutiger Next LT W1G"/>
              </a:rPr>
              <a:t>“On colour photography by the interferential method” </a:t>
            </a:r>
            <a:r>
              <a:rPr b="0" lang="en-US" sz="2200" spc="-1" strike="noStrike">
                <a:latin typeface="Frutiger Next LT W1G"/>
              </a:rPr>
              <a:t>[2]</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1908: Nobelpreis in Physik</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1936: Agfa und Kodak produzieren moderne Farbfilme</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1942: Patent für Sofortbildverfahren (Edwin Herbert Land)</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1947 unter dem Namen “Polaroid” veröffentlicht</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1950: Erste </a:t>
            </a:r>
            <a:r>
              <a:rPr b="0" i="1" lang="en-US" sz="2200" spc="-1" strike="noStrike">
                <a:latin typeface="Frutiger Next LT W1G"/>
              </a:rPr>
              <a:t>Photokina</a:t>
            </a:r>
            <a:r>
              <a:rPr b="0" lang="en-US" sz="2200" spc="-1" strike="noStrike">
                <a:latin typeface="Frutiger Next LT W1G"/>
              </a:rPr>
              <a:t>-Messe in Köln</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1959: Voigtländer </a:t>
            </a:r>
            <a:r>
              <a:rPr b="0" i="1" lang="en-US" sz="2200" spc="-1" strike="noStrike">
                <a:latin typeface="Frutiger Next LT W1G"/>
              </a:rPr>
              <a:t>Zoomar</a:t>
            </a:r>
            <a:r>
              <a:rPr b="0" lang="en-US" sz="2200" spc="-1" strike="noStrike">
                <a:latin typeface="Frutiger Next LT W1G"/>
              </a:rPr>
              <a:t>: Erstes Zoomobjektiv für Kleinbildkameras</a:t>
            </a:r>
            <a:endParaRPr b="0" lang="en-US" sz="2200" spc="-1" strike="noStrike">
              <a:latin typeface="Frutiger Next LT W1G"/>
            </a:endParaRPr>
          </a:p>
        </p:txBody>
      </p:sp>
      <p:sp>
        <p:nvSpPr>
          <p:cNvPr id="81"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82"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83"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84"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85"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86"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87"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88"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sp>
        <p:nvSpPr>
          <p:cNvPr id="89" name="TextShape 10"/>
          <p:cNvSpPr txBox="1"/>
          <p:nvPr/>
        </p:nvSpPr>
        <p:spPr>
          <a:xfrm>
            <a:off x="640080" y="5212800"/>
            <a:ext cx="6949440" cy="395640"/>
          </a:xfrm>
          <a:prstGeom prst="rect">
            <a:avLst/>
          </a:prstGeom>
          <a:noFill/>
          <a:ln>
            <a:noFill/>
          </a:ln>
        </p:spPr>
        <p:txBody>
          <a:bodyPr lIns="90000" rIns="90000" tIns="45000" bIns="45000">
            <a:noAutofit/>
          </a:bodyPr>
          <a:p>
            <a:r>
              <a:rPr b="0" lang="en-US" sz="1200" spc="-1" strike="noStrike">
                <a:solidFill>
                  <a:srgbClr val="666666"/>
                </a:solidFill>
                <a:latin typeface="Frutiger Next LT W1G"/>
              </a:rPr>
              <a:t>[2] Lippmann, G. J. (1897). On colour photography by the interferential method. Proceedings of the Royal society of London, 60(359-367), 10-13.</a:t>
            </a:r>
            <a:endParaRPr b="0" lang="en-US" sz="1200" spc="-1" strike="noStrike">
              <a:solidFill>
                <a:srgbClr val="666666"/>
              </a:solidFill>
              <a:latin typeface="Frutiger Next LT W1G"/>
            </a:endParaRPr>
          </a:p>
        </p:txBody>
      </p:sp>
      <p:sp>
        <p:nvSpPr>
          <p:cNvPr id="90" name="TextShape 11"/>
          <p:cNvSpPr txBox="1"/>
          <p:nvPr/>
        </p:nvSpPr>
        <p:spPr>
          <a:xfrm>
            <a:off x="504360" y="1005840"/>
            <a:ext cx="9071640" cy="721440"/>
          </a:xfrm>
          <a:prstGeom prst="rect">
            <a:avLst/>
          </a:prstGeom>
          <a:noFill/>
          <a:ln>
            <a:noFill/>
          </a:ln>
        </p:spPr>
        <p:txBody>
          <a:bodyPr lIns="0" rIns="0" tIns="0" bIns="0" anchor="ctr">
            <a:noAutofit/>
          </a:bodyPr>
          <a:p>
            <a:pPr algn="ctr"/>
            <a:r>
              <a:rPr b="0" lang="en-US" sz="2600" spc="-1" strike="noStrike">
                <a:latin typeface="Frutiger Next LT W1G Medium"/>
              </a:rPr>
              <a:t>20. Jahrhundert: Fotografie wird farbig</a:t>
            </a:r>
            <a:endParaRPr b="0" lang="en-US" sz="2600" spc="-1" strike="noStrike">
              <a:latin typeface="Frutiger Next LT W1G Medium"/>
            </a:endParaRPr>
          </a:p>
        </p:txBody>
      </p:sp>
      <p:pic>
        <p:nvPicPr>
          <p:cNvPr id="91" name="" descr=""/>
          <p:cNvPicPr/>
          <p:nvPr/>
        </p:nvPicPr>
        <p:blipFill>
          <a:blip r:embed="rId1"/>
          <a:stretch/>
        </p:blipFill>
        <p:spPr>
          <a:xfrm>
            <a:off x="4768560" y="365760"/>
            <a:ext cx="285120" cy="365760"/>
          </a:xfrm>
          <a:prstGeom prst="rect">
            <a:avLst/>
          </a:prstGeom>
          <a:ln>
            <a:noFill/>
          </a:ln>
        </p:spPr>
      </p:pic>
      <p:pic>
        <p:nvPicPr>
          <p:cNvPr id="92" name="" descr=""/>
          <p:cNvPicPr/>
          <p:nvPr/>
        </p:nvPicPr>
        <p:blipFill>
          <a:blip r:embed="rId2"/>
          <a:stretch/>
        </p:blipFill>
        <p:spPr>
          <a:xfrm>
            <a:off x="3929040" y="365760"/>
            <a:ext cx="526320" cy="366120"/>
          </a:xfrm>
          <a:prstGeom prst="rect">
            <a:avLst/>
          </a:prstGeom>
          <a:ln>
            <a:noFill/>
          </a:ln>
        </p:spPr>
      </p:pic>
      <p:pic>
        <p:nvPicPr>
          <p:cNvPr id="93" name="" descr=""/>
          <p:cNvPicPr/>
          <p:nvPr/>
        </p:nvPicPr>
        <p:blipFill>
          <a:blip r:embed="rId3"/>
          <a:stretch/>
        </p:blipFill>
        <p:spPr>
          <a:xfrm>
            <a:off x="14760" y="366480"/>
            <a:ext cx="582120" cy="365400"/>
          </a:xfrm>
          <a:prstGeom prst="rect">
            <a:avLst/>
          </a:prstGeom>
          <a:ln>
            <a:noFill/>
          </a:ln>
        </p:spPr>
      </p:pic>
      <p:pic>
        <p:nvPicPr>
          <p:cNvPr id="94" name="" descr=""/>
          <p:cNvPicPr/>
          <p:nvPr/>
        </p:nvPicPr>
        <p:blipFill>
          <a:blip r:embed="rId4"/>
          <a:stretch/>
        </p:blipFill>
        <p:spPr>
          <a:xfrm>
            <a:off x="7779240" y="1604160"/>
            <a:ext cx="2096280" cy="196200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extShape 1"/>
          <p:cNvSpPr txBox="1"/>
          <p:nvPr/>
        </p:nvSpPr>
        <p:spPr>
          <a:xfrm>
            <a:off x="504000" y="1828800"/>
            <a:ext cx="6994080" cy="3108960"/>
          </a:xfrm>
          <a:prstGeom prst="rect">
            <a:avLst/>
          </a:prstGeom>
          <a:noFill/>
          <a:ln>
            <a:noFill/>
          </a:ln>
        </p:spPr>
        <p:txBody>
          <a:bodyPr lIns="0" rIns="0" tIns="0" bIns="0">
            <a:normAutofit fontScale="97000"/>
          </a:bodyPr>
          <a:p>
            <a:pPr marL="432000" indent="-324000">
              <a:spcBef>
                <a:spcPts val="1417"/>
              </a:spcBef>
              <a:buClr>
                <a:srgbClr val="000000"/>
              </a:buClr>
              <a:buSzPct val="45000"/>
              <a:buFont typeface="Wingdings" charset="2"/>
              <a:buChar char=""/>
            </a:pPr>
            <a:r>
              <a:rPr b="0" lang="en-US" sz="2200" spc="-1" strike="noStrike">
                <a:latin typeface="Frutiger Next LT W1G"/>
              </a:rPr>
              <a:t>1973: </a:t>
            </a:r>
            <a:r>
              <a:rPr b="0" i="1" lang="en-US" sz="2200" spc="-1" strike="noStrike">
                <a:latin typeface="Frutiger Next LT W1G"/>
              </a:rPr>
              <a:t>Fairchild Imaging</a:t>
            </a:r>
            <a:r>
              <a:rPr b="0" lang="en-US" sz="2200" spc="-1" strike="noStrike">
                <a:latin typeface="Frutiger Next LT W1G"/>
              </a:rPr>
              <a:t> stellt CCD-Sensor mit 100x100 Pixeln vor</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Steve Sasson baut daraus 1975 die erste Digitalkamera</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1979: ISO-Standard für Lichtempfindlichkeit von Film wird eingeführt (und für Digitalkameras übernommen)</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1991: Erste digitale Spigelreflexkamera (</a:t>
            </a:r>
            <a:r>
              <a:rPr b="0" i="1" lang="en-US" sz="2200" spc="-1" strike="noStrike">
                <a:latin typeface="Frutiger Next LT W1G"/>
              </a:rPr>
              <a:t>Kodak Digital Camera System</a:t>
            </a:r>
            <a:r>
              <a:rPr b="0" lang="en-US" sz="2200" spc="-1" strike="noStrike">
                <a:latin typeface="Frutiger Next LT W1G"/>
              </a:rPr>
              <a:t>)</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1999: Erste Handykamera (</a:t>
            </a:r>
            <a:r>
              <a:rPr b="0" i="1" lang="en-US" sz="2200" spc="-1" strike="noStrike">
                <a:latin typeface="Frutiger Next LT W1G"/>
              </a:rPr>
              <a:t>Kyocera Visual Phone VP-210</a:t>
            </a:r>
            <a:r>
              <a:rPr b="0" lang="en-US" sz="2200" spc="-1" strike="noStrike">
                <a:latin typeface="Frutiger Next LT W1G"/>
              </a:rPr>
              <a:t>)</a:t>
            </a:r>
            <a:endParaRPr b="0" lang="en-US" sz="2200" spc="-1" strike="noStrike">
              <a:latin typeface="Frutiger Next LT W1G"/>
            </a:endParaRPr>
          </a:p>
        </p:txBody>
      </p:sp>
      <p:sp>
        <p:nvSpPr>
          <p:cNvPr id="96"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97"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98"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99"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100"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101"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102"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103"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sp>
        <p:nvSpPr>
          <p:cNvPr id="104" name="TextShape 10"/>
          <p:cNvSpPr txBox="1"/>
          <p:nvPr/>
        </p:nvSpPr>
        <p:spPr>
          <a:xfrm>
            <a:off x="504360" y="1005840"/>
            <a:ext cx="9071640" cy="721440"/>
          </a:xfrm>
          <a:prstGeom prst="rect">
            <a:avLst/>
          </a:prstGeom>
          <a:noFill/>
          <a:ln>
            <a:noFill/>
          </a:ln>
        </p:spPr>
        <p:txBody>
          <a:bodyPr lIns="0" rIns="0" tIns="0" bIns="0" anchor="ctr">
            <a:noAutofit/>
          </a:bodyPr>
          <a:p>
            <a:pPr algn="ctr"/>
            <a:r>
              <a:rPr b="0" lang="en-US" sz="2600" spc="-1" strike="noStrike">
                <a:latin typeface="Frutiger Next LT W1G Medium"/>
              </a:rPr>
              <a:t>Ab 1970: Fotografie wird digital</a:t>
            </a:r>
            <a:endParaRPr b="0" lang="en-US" sz="2600" spc="-1" strike="noStrike">
              <a:latin typeface="Frutiger Next LT W1G Medium"/>
            </a:endParaRPr>
          </a:p>
        </p:txBody>
      </p:sp>
      <p:pic>
        <p:nvPicPr>
          <p:cNvPr id="105" name="" descr=""/>
          <p:cNvPicPr/>
          <p:nvPr/>
        </p:nvPicPr>
        <p:blipFill>
          <a:blip r:embed="rId1"/>
          <a:stretch/>
        </p:blipFill>
        <p:spPr>
          <a:xfrm>
            <a:off x="4768560" y="365760"/>
            <a:ext cx="285120" cy="365760"/>
          </a:xfrm>
          <a:prstGeom prst="rect">
            <a:avLst/>
          </a:prstGeom>
          <a:ln>
            <a:noFill/>
          </a:ln>
        </p:spPr>
      </p:pic>
      <p:pic>
        <p:nvPicPr>
          <p:cNvPr id="106" name="" descr=""/>
          <p:cNvPicPr/>
          <p:nvPr/>
        </p:nvPicPr>
        <p:blipFill>
          <a:blip r:embed="rId2"/>
          <a:stretch/>
        </p:blipFill>
        <p:spPr>
          <a:xfrm>
            <a:off x="3929040" y="365760"/>
            <a:ext cx="526320" cy="366120"/>
          </a:xfrm>
          <a:prstGeom prst="rect">
            <a:avLst/>
          </a:prstGeom>
          <a:ln>
            <a:noFill/>
          </a:ln>
        </p:spPr>
      </p:pic>
      <p:pic>
        <p:nvPicPr>
          <p:cNvPr id="107" name="" descr=""/>
          <p:cNvPicPr/>
          <p:nvPr/>
        </p:nvPicPr>
        <p:blipFill>
          <a:blip r:embed="rId3"/>
          <a:stretch/>
        </p:blipFill>
        <p:spPr>
          <a:xfrm>
            <a:off x="14760" y="366480"/>
            <a:ext cx="582120" cy="365400"/>
          </a:xfrm>
          <a:prstGeom prst="rect">
            <a:avLst/>
          </a:prstGeom>
          <a:ln>
            <a:noFill/>
          </a:ln>
        </p:spPr>
      </p:pic>
      <p:pic>
        <p:nvPicPr>
          <p:cNvPr id="108" name="" descr=""/>
          <p:cNvPicPr/>
          <p:nvPr/>
        </p:nvPicPr>
        <p:blipFill>
          <a:blip r:embed="rId4"/>
          <a:stretch/>
        </p:blipFill>
        <p:spPr>
          <a:xfrm>
            <a:off x="7132320" y="365760"/>
            <a:ext cx="390960" cy="365760"/>
          </a:xfrm>
          <a:prstGeom prst="rect">
            <a:avLst/>
          </a:prstGeom>
          <a:ln>
            <a:noFill/>
          </a:ln>
        </p:spPr>
      </p:pic>
      <p:pic>
        <p:nvPicPr>
          <p:cNvPr id="109" name="" descr=""/>
          <p:cNvPicPr/>
          <p:nvPr/>
        </p:nvPicPr>
        <p:blipFill>
          <a:blip r:embed="rId5"/>
          <a:stretch/>
        </p:blipFill>
        <p:spPr>
          <a:xfrm>
            <a:off x="7649640" y="1614960"/>
            <a:ext cx="2209320" cy="244440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extShape 1"/>
          <p:cNvSpPr txBox="1"/>
          <p:nvPr/>
        </p:nvSpPr>
        <p:spPr>
          <a:xfrm>
            <a:off x="504000" y="1828800"/>
            <a:ext cx="7268400" cy="3566160"/>
          </a:xfrm>
          <a:prstGeom prst="rect">
            <a:avLst/>
          </a:prstGeom>
          <a:noFill/>
          <a:ln>
            <a:noFill/>
          </a:ln>
        </p:spPr>
        <p:txBody>
          <a:bodyPr lIns="0" rIns="0" tIns="0" bIns="0">
            <a:normAutofit fontScale="94000"/>
          </a:bodyPr>
          <a:p>
            <a:pPr marL="432000" indent="-324000">
              <a:spcBef>
                <a:spcPts val="1417"/>
              </a:spcBef>
              <a:buClr>
                <a:srgbClr val="000000"/>
              </a:buClr>
              <a:buSzPct val="45000"/>
              <a:buFont typeface="Wingdings" charset="2"/>
              <a:buChar char=""/>
            </a:pPr>
            <a:r>
              <a:rPr b="0" lang="en-US" sz="2200" spc="-1" strike="noStrike">
                <a:latin typeface="Frutiger Next LT W1G"/>
              </a:rPr>
              <a:t>Ab 1999: Digitale Spiegelreflexkameras von diversen Herstellern, ab 2003 auch für Consumer</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2007: iPhone wird vorgestellt (Kamera: 2 Megapixel)</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2008: Erste Spiegelreflexkamera, die 1080p-Video aufzeichnet (Canon EOS 5D II)</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2008: Erste (spiegellose) Kamera mit </a:t>
            </a:r>
            <a:r>
              <a:rPr b="0" i="1" lang="en-US" sz="2200" spc="-1" strike="noStrike">
                <a:latin typeface="Frutiger Next LT W1G"/>
              </a:rPr>
              <a:t>Micro Four Thirds-</a:t>
            </a:r>
            <a:r>
              <a:rPr b="0" lang="en-US" sz="2200" spc="-1" strike="noStrike">
                <a:latin typeface="Frutiger Next LT W1G"/>
              </a:rPr>
              <a:t>Sensor</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2012: Facebook kauft Instagram für 1 Mrd. Dollar</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Heute: Smartphone-Kameras produzieren hochauflösende Fotos und Videos </a:t>
            </a:r>
            <a:endParaRPr b="0" lang="en-US" sz="2200" spc="-1" strike="noStrike">
              <a:latin typeface="Frutiger Next LT W1G"/>
            </a:endParaRPr>
          </a:p>
        </p:txBody>
      </p:sp>
      <p:sp>
        <p:nvSpPr>
          <p:cNvPr id="111"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112"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113"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114"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115"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116"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117"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118"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sp>
        <p:nvSpPr>
          <p:cNvPr id="119" name="TextShape 10"/>
          <p:cNvSpPr txBox="1"/>
          <p:nvPr/>
        </p:nvSpPr>
        <p:spPr>
          <a:xfrm>
            <a:off x="504360" y="1005840"/>
            <a:ext cx="7085160" cy="721440"/>
          </a:xfrm>
          <a:prstGeom prst="rect">
            <a:avLst/>
          </a:prstGeom>
          <a:noFill/>
          <a:ln>
            <a:noFill/>
          </a:ln>
        </p:spPr>
        <p:txBody>
          <a:bodyPr lIns="0" rIns="0" tIns="0" bIns="0" anchor="ctr">
            <a:noAutofit/>
          </a:bodyPr>
          <a:p>
            <a:pPr algn="ctr"/>
            <a:r>
              <a:rPr b="0" lang="en-US" sz="2600" spc="-1" strike="noStrike">
                <a:latin typeface="Frutiger Next LT W1G Medium"/>
              </a:rPr>
              <a:t>21. Jahrhundert: Fotografie für alle</a:t>
            </a:r>
            <a:endParaRPr b="0" lang="en-US" sz="2600" spc="-1" strike="noStrike">
              <a:latin typeface="Frutiger Next LT W1G Medium"/>
            </a:endParaRPr>
          </a:p>
        </p:txBody>
      </p:sp>
      <p:pic>
        <p:nvPicPr>
          <p:cNvPr id="120" name="" descr=""/>
          <p:cNvPicPr/>
          <p:nvPr/>
        </p:nvPicPr>
        <p:blipFill>
          <a:blip r:embed="rId1"/>
          <a:stretch/>
        </p:blipFill>
        <p:spPr>
          <a:xfrm>
            <a:off x="4768560" y="365760"/>
            <a:ext cx="285120" cy="365760"/>
          </a:xfrm>
          <a:prstGeom prst="rect">
            <a:avLst/>
          </a:prstGeom>
          <a:ln>
            <a:noFill/>
          </a:ln>
        </p:spPr>
      </p:pic>
      <p:pic>
        <p:nvPicPr>
          <p:cNvPr id="121" name="" descr=""/>
          <p:cNvPicPr/>
          <p:nvPr/>
        </p:nvPicPr>
        <p:blipFill>
          <a:blip r:embed="rId2"/>
          <a:stretch/>
        </p:blipFill>
        <p:spPr>
          <a:xfrm>
            <a:off x="3929040" y="365760"/>
            <a:ext cx="526320" cy="366120"/>
          </a:xfrm>
          <a:prstGeom prst="rect">
            <a:avLst/>
          </a:prstGeom>
          <a:ln>
            <a:noFill/>
          </a:ln>
        </p:spPr>
      </p:pic>
      <p:pic>
        <p:nvPicPr>
          <p:cNvPr id="122" name="" descr=""/>
          <p:cNvPicPr/>
          <p:nvPr/>
        </p:nvPicPr>
        <p:blipFill>
          <a:blip r:embed="rId3"/>
          <a:stretch/>
        </p:blipFill>
        <p:spPr>
          <a:xfrm>
            <a:off x="14760" y="366480"/>
            <a:ext cx="582120" cy="365400"/>
          </a:xfrm>
          <a:prstGeom prst="rect">
            <a:avLst/>
          </a:prstGeom>
          <a:ln>
            <a:noFill/>
          </a:ln>
        </p:spPr>
      </p:pic>
      <p:pic>
        <p:nvPicPr>
          <p:cNvPr id="123" name="" descr=""/>
          <p:cNvPicPr/>
          <p:nvPr/>
        </p:nvPicPr>
        <p:blipFill>
          <a:blip r:embed="rId4"/>
          <a:stretch/>
        </p:blipFill>
        <p:spPr>
          <a:xfrm>
            <a:off x="7132320" y="365760"/>
            <a:ext cx="390960" cy="365760"/>
          </a:xfrm>
          <a:prstGeom prst="rect">
            <a:avLst/>
          </a:prstGeom>
          <a:ln>
            <a:noFill/>
          </a:ln>
        </p:spPr>
      </p:pic>
      <p:pic>
        <p:nvPicPr>
          <p:cNvPr id="124" name="" descr=""/>
          <p:cNvPicPr/>
          <p:nvPr/>
        </p:nvPicPr>
        <p:blipFill>
          <a:blip r:embed="rId5"/>
          <a:srcRect l="33961" t="22211" r="6141" b="32603"/>
          <a:stretch/>
        </p:blipFill>
        <p:spPr>
          <a:xfrm>
            <a:off x="8661240" y="365760"/>
            <a:ext cx="437760" cy="365400"/>
          </a:xfrm>
          <a:prstGeom prst="rect">
            <a:avLst/>
          </a:prstGeom>
          <a:ln>
            <a:noFill/>
          </a:ln>
        </p:spPr>
      </p:pic>
      <p:pic>
        <p:nvPicPr>
          <p:cNvPr id="125" name="" descr=""/>
          <p:cNvPicPr/>
          <p:nvPr/>
        </p:nvPicPr>
        <p:blipFill>
          <a:blip r:embed="rId6"/>
          <a:stretch/>
        </p:blipFill>
        <p:spPr>
          <a:xfrm>
            <a:off x="7589520" y="908280"/>
            <a:ext cx="2262600" cy="293220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TextShape 1"/>
          <p:cNvSpPr txBox="1"/>
          <p:nvPr/>
        </p:nvSpPr>
        <p:spPr>
          <a:xfrm>
            <a:off x="504000" y="1828800"/>
            <a:ext cx="9188640" cy="356616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latin typeface="Frutiger Next LT W1G"/>
              </a:rPr>
              <a:t>Smartphones mit mehreren Kameras für verschiedene Brennweiten</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Auch im Profibereich Umstieg auf spiegellose Kameras</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Kamerasoftware wird besser</a:t>
            </a:r>
            <a:endParaRPr b="0" lang="en-US" sz="22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Gesichts- und Augenerkennung beim Autofokus</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Verschwommener Hintergrund bei Smartphone-Fotos</a:t>
            </a:r>
            <a:endParaRPr b="0" lang="en-US" sz="1800" spc="-1" strike="noStrike">
              <a:latin typeface="Frutiger Next LT W1G"/>
            </a:endParaRPr>
          </a:p>
          <a:p>
            <a:pPr lvl="1" marL="864000" indent="-324000">
              <a:spcBef>
                <a:spcPts val="1134"/>
              </a:spcBef>
              <a:buClr>
                <a:srgbClr val="000000"/>
              </a:buClr>
              <a:buSzPct val="75000"/>
              <a:buFont typeface="Symbol" charset="2"/>
              <a:buChar char=""/>
            </a:pPr>
            <a:r>
              <a:rPr b="0" lang="en-US" sz="1800" spc="-1" strike="noStrike">
                <a:latin typeface="Frutiger Next LT W1G"/>
              </a:rPr>
              <a:t>Kombination mehrerer Aufnahmen (Rauschreduktion, nachträgliches Fokussieren)</a:t>
            </a:r>
            <a:endParaRPr b="0" lang="en-US" sz="18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Auflösung und Lichtempfindlichkeit von Sensoren steigt</a:t>
            </a:r>
            <a:endParaRPr b="0" lang="en-US" sz="2200" spc="-1" strike="noStrike">
              <a:latin typeface="Frutiger Next LT W1G"/>
            </a:endParaRPr>
          </a:p>
          <a:p>
            <a:pPr marL="432000" indent="-324000">
              <a:spcBef>
                <a:spcPts val="1417"/>
              </a:spcBef>
              <a:buClr>
                <a:srgbClr val="000000"/>
              </a:buClr>
              <a:buSzPct val="45000"/>
              <a:buFont typeface="Wingdings" charset="2"/>
              <a:buChar char=""/>
            </a:pPr>
            <a:r>
              <a:rPr b="0" lang="en-US" sz="2200" spc="-1" strike="noStrike">
                <a:latin typeface="Frutiger Next LT W1G"/>
              </a:rPr>
              <a:t>Lichtfeldkamera: Zeichnet neben Bildinformation auch Richtung der Lichtstrahlen auf → Nachträgliches Fokussieren möglich</a:t>
            </a:r>
            <a:endParaRPr b="0" lang="en-US" sz="2200" spc="-1" strike="noStrike">
              <a:latin typeface="Frutiger Next LT W1G"/>
            </a:endParaRPr>
          </a:p>
        </p:txBody>
      </p:sp>
      <p:sp>
        <p:nvSpPr>
          <p:cNvPr id="127" name="CustomShape 2"/>
          <p:cNvSpPr/>
          <p:nvPr/>
        </p:nvSpPr>
        <p:spPr>
          <a:xfrm>
            <a:off x="914400" y="365760"/>
            <a:ext cx="8595360" cy="365760"/>
          </a:xfrm>
          <a:prstGeom prst="rect">
            <a:avLst/>
          </a:prstGeom>
          <a:solidFill>
            <a:srgbClr val="b4c7dc"/>
          </a:solidFill>
          <a:ln>
            <a:solidFill>
              <a:srgbClr val="000000"/>
            </a:solidFill>
          </a:ln>
        </p:spPr>
        <p:style>
          <a:lnRef idx="0"/>
          <a:fillRef idx="0"/>
          <a:effectRef idx="0"/>
          <a:fontRef idx="minor"/>
        </p:style>
      </p:sp>
      <p:sp>
        <p:nvSpPr>
          <p:cNvPr id="128" name="Line 3"/>
          <p:cNvSpPr/>
          <p:nvPr/>
        </p:nvSpPr>
        <p:spPr>
          <a:xfrm>
            <a:off x="3657600" y="365760"/>
            <a:ext cx="0" cy="365760"/>
          </a:xfrm>
          <a:prstGeom prst="line">
            <a:avLst/>
          </a:prstGeom>
          <a:ln>
            <a:solidFill>
              <a:srgbClr val="000000"/>
            </a:solidFill>
          </a:ln>
        </p:spPr>
        <p:style>
          <a:lnRef idx="0"/>
          <a:fillRef idx="0"/>
          <a:effectRef idx="0"/>
          <a:fontRef idx="minor"/>
        </p:style>
      </p:sp>
      <p:sp>
        <p:nvSpPr>
          <p:cNvPr id="129" name="Line 4"/>
          <p:cNvSpPr/>
          <p:nvPr/>
        </p:nvSpPr>
        <p:spPr>
          <a:xfrm>
            <a:off x="6400800" y="365760"/>
            <a:ext cx="0" cy="365760"/>
          </a:xfrm>
          <a:prstGeom prst="line">
            <a:avLst/>
          </a:prstGeom>
          <a:ln>
            <a:solidFill>
              <a:srgbClr val="000000"/>
            </a:solidFill>
          </a:ln>
        </p:spPr>
        <p:style>
          <a:lnRef idx="0"/>
          <a:fillRef idx="0"/>
          <a:effectRef idx="0"/>
          <a:fontRef idx="minor"/>
        </p:style>
      </p:sp>
      <p:sp>
        <p:nvSpPr>
          <p:cNvPr id="130" name="Line 5"/>
          <p:cNvSpPr/>
          <p:nvPr/>
        </p:nvSpPr>
        <p:spPr>
          <a:xfrm>
            <a:off x="9144000" y="365760"/>
            <a:ext cx="0" cy="365760"/>
          </a:xfrm>
          <a:prstGeom prst="line">
            <a:avLst/>
          </a:prstGeom>
          <a:ln>
            <a:solidFill>
              <a:srgbClr val="000000"/>
            </a:solidFill>
          </a:ln>
        </p:spPr>
        <p:style>
          <a:lnRef idx="0"/>
          <a:fillRef idx="0"/>
          <a:effectRef idx="0"/>
          <a:fontRef idx="minor"/>
        </p:style>
      </p:sp>
      <p:sp>
        <p:nvSpPr>
          <p:cNvPr id="131" name="TextShape 6"/>
          <p:cNvSpPr txBox="1"/>
          <p:nvPr/>
        </p:nvSpPr>
        <p:spPr>
          <a:xfrm>
            <a:off x="4572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1700</a:t>
            </a:r>
            <a:endParaRPr b="0" lang="en-US" sz="1800" spc="-1" strike="noStrike">
              <a:latin typeface="Frutiger Next LT W1G"/>
            </a:endParaRPr>
          </a:p>
        </p:txBody>
      </p:sp>
      <p:sp>
        <p:nvSpPr>
          <p:cNvPr id="132" name="TextShape 7"/>
          <p:cNvSpPr txBox="1"/>
          <p:nvPr/>
        </p:nvSpPr>
        <p:spPr>
          <a:xfrm>
            <a:off x="32004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1800</a:t>
            </a:r>
            <a:endParaRPr b="0" lang="en-US" sz="1800" spc="-1" strike="noStrike">
              <a:latin typeface="Frutiger Next LT W1G"/>
            </a:endParaRPr>
          </a:p>
        </p:txBody>
      </p:sp>
      <p:sp>
        <p:nvSpPr>
          <p:cNvPr id="133" name="TextShape 8"/>
          <p:cNvSpPr txBox="1"/>
          <p:nvPr/>
        </p:nvSpPr>
        <p:spPr>
          <a:xfrm>
            <a:off x="59436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1900</a:t>
            </a:r>
            <a:endParaRPr b="0" lang="en-US" sz="1800" spc="-1" strike="noStrike">
              <a:latin typeface="Frutiger Next LT W1G"/>
            </a:endParaRPr>
          </a:p>
        </p:txBody>
      </p:sp>
      <p:sp>
        <p:nvSpPr>
          <p:cNvPr id="134" name="TextShape 9"/>
          <p:cNvSpPr txBox="1"/>
          <p:nvPr/>
        </p:nvSpPr>
        <p:spPr>
          <a:xfrm>
            <a:off x="8686800" y="91440"/>
            <a:ext cx="914400" cy="318960"/>
          </a:xfrm>
          <a:prstGeom prst="rect">
            <a:avLst/>
          </a:prstGeom>
          <a:noFill/>
          <a:ln>
            <a:noFill/>
          </a:ln>
        </p:spPr>
        <p:txBody>
          <a:bodyPr lIns="90000" rIns="90000" tIns="45000" bIns="45000">
            <a:noAutofit/>
          </a:bodyPr>
          <a:p>
            <a:pPr algn="ctr"/>
            <a:r>
              <a:rPr b="0" lang="en-US" sz="1800" spc="-1" strike="noStrike">
                <a:latin typeface="Frutiger Next LT W1G"/>
              </a:rPr>
              <a:t>2000</a:t>
            </a:r>
            <a:endParaRPr b="0" lang="en-US" sz="1800" spc="-1" strike="noStrike">
              <a:latin typeface="Frutiger Next LT W1G"/>
            </a:endParaRPr>
          </a:p>
        </p:txBody>
      </p:sp>
      <p:sp>
        <p:nvSpPr>
          <p:cNvPr id="135" name="TextShape 10"/>
          <p:cNvSpPr txBox="1"/>
          <p:nvPr/>
        </p:nvSpPr>
        <p:spPr>
          <a:xfrm>
            <a:off x="504360" y="1005840"/>
            <a:ext cx="9071640" cy="721440"/>
          </a:xfrm>
          <a:prstGeom prst="rect">
            <a:avLst/>
          </a:prstGeom>
          <a:noFill/>
          <a:ln>
            <a:noFill/>
          </a:ln>
        </p:spPr>
        <p:txBody>
          <a:bodyPr lIns="0" rIns="0" tIns="0" bIns="0" anchor="ctr">
            <a:noAutofit/>
          </a:bodyPr>
          <a:p>
            <a:pPr algn="ctr"/>
            <a:r>
              <a:rPr b="0" lang="en-US" sz="2600" spc="-1" strike="noStrike">
                <a:latin typeface="Frutiger Next LT W1G Medium"/>
              </a:rPr>
              <a:t>Aktuelle Entwicklungen</a:t>
            </a:r>
            <a:endParaRPr b="0" lang="en-US" sz="2600" spc="-1" strike="noStrike">
              <a:latin typeface="Frutiger Next LT W1G Medium"/>
            </a:endParaRPr>
          </a:p>
        </p:txBody>
      </p:sp>
      <p:pic>
        <p:nvPicPr>
          <p:cNvPr id="136" name="" descr=""/>
          <p:cNvPicPr/>
          <p:nvPr/>
        </p:nvPicPr>
        <p:blipFill>
          <a:blip r:embed="rId1"/>
          <a:stretch/>
        </p:blipFill>
        <p:spPr>
          <a:xfrm>
            <a:off x="4768560" y="365760"/>
            <a:ext cx="285120" cy="365760"/>
          </a:xfrm>
          <a:prstGeom prst="rect">
            <a:avLst/>
          </a:prstGeom>
          <a:ln>
            <a:noFill/>
          </a:ln>
        </p:spPr>
      </p:pic>
      <p:pic>
        <p:nvPicPr>
          <p:cNvPr id="137" name="" descr=""/>
          <p:cNvPicPr/>
          <p:nvPr/>
        </p:nvPicPr>
        <p:blipFill>
          <a:blip r:embed="rId2"/>
          <a:stretch/>
        </p:blipFill>
        <p:spPr>
          <a:xfrm>
            <a:off x="3929040" y="365760"/>
            <a:ext cx="526320" cy="366120"/>
          </a:xfrm>
          <a:prstGeom prst="rect">
            <a:avLst/>
          </a:prstGeom>
          <a:ln>
            <a:noFill/>
          </a:ln>
        </p:spPr>
      </p:pic>
      <p:pic>
        <p:nvPicPr>
          <p:cNvPr id="138" name="" descr=""/>
          <p:cNvPicPr/>
          <p:nvPr/>
        </p:nvPicPr>
        <p:blipFill>
          <a:blip r:embed="rId3"/>
          <a:stretch/>
        </p:blipFill>
        <p:spPr>
          <a:xfrm>
            <a:off x="14760" y="366480"/>
            <a:ext cx="582120" cy="365400"/>
          </a:xfrm>
          <a:prstGeom prst="rect">
            <a:avLst/>
          </a:prstGeom>
          <a:ln>
            <a:noFill/>
          </a:ln>
        </p:spPr>
      </p:pic>
      <p:pic>
        <p:nvPicPr>
          <p:cNvPr id="139" name="" descr=""/>
          <p:cNvPicPr/>
          <p:nvPr/>
        </p:nvPicPr>
        <p:blipFill>
          <a:blip r:embed="rId4"/>
          <a:stretch/>
        </p:blipFill>
        <p:spPr>
          <a:xfrm>
            <a:off x="7132320" y="365760"/>
            <a:ext cx="390960" cy="365760"/>
          </a:xfrm>
          <a:prstGeom prst="rect">
            <a:avLst/>
          </a:prstGeom>
          <a:ln>
            <a:noFill/>
          </a:ln>
        </p:spPr>
      </p:pic>
      <p:pic>
        <p:nvPicPr>
          <p:cNvPr id="140" name="" descr=""/>
          <p:cNvPicPr/>
          <p:nvPr/>
        </p:nvPicPr>
        <p:blipFill>
          <a:blip r:embed="rId5"/>
          <a:srcRect l="33961" t="22211" r="6141" b="32603"/>
          <a:stretch/>
        </p:blipFill>
        <p:spPr>
          <a:xfrm>
            <a:off x="8661240" y="365760"/>
            <a:ext cx="437760" cy="365400"/>
          </a:xfrm>
          <a:prstGeom prst="rect">
            <a:avLst/>
          </a:prstGeom>
          <a:ln>
            <a:noFill/>
          </a:ln>
        </p:spPr>
      </p:pic>
      <p:pic>
        <p:nvPicPr>
          <p:cNvPr id="141" name="" descr=""/>
          <p:cNvPicPr/>
          <p:nvPr/>
        </p:nvPicPr>
        <p:blipFill>
          <a:blip r:embed="rId6"/>
          <a:srcRect l="3501" t="55777" r="12436" b="4383"/>
          <a:stretch/>
        </p:blipFill>
        <p:spPr>
          <a:xfrm>
            <a:off x="9335160" y="365760"/>
            <a:ext cx="595440" cy="36540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4832</TotalTime>
  <Application>LibreOffice/6.4.5.1$Linux_X86_64 LibreOffice_project/40$Build-1</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2019-08-26T16:28:53Z</dcterms:created>
  <dc:creator/>
  <dc:description/>
  <dc:language>en-US</dc:language>
  <cp:lastModifiedBy/>
  <dcterms:modified xsi:type="dcterms:W3CDTF">2020-12-29T10:50:00Z</dcterms:modified>
  <cp:revision>134</cp:revision>
  <dc:subject/>
  <dc:title/>
</cp:coreProperties>
</file>